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1"/>
  </p:normalViewPr>
  <p:slideViewPr>
    <p:cSldViewPr snapToGrid="0" snapToObjects="1">
      <p:cViewPr varScale="1">
        <p:scale>
          <a:sx n="116" d="100"/>
          <a:sy n="116" d="100"/>
        </p:scale>
        <p:origin x="20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EDABE-4FB3-1244-8D51-89D374C2027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014B8-A111-3D4A-99C5-2F917B1D9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915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014B8-A111-3D4A-99C5-2F917B1D95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6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19E4-6D03-5742-BC4F-3CA892939879}" type="datetime1">
              <a:rPr lang="ru-RU" smtClean="0"/>
              <a:t>10.12.2018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88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9867-493A-914E-9711-DB72D4579C45}" type="datetime1">
              <a:rPr lang="ru-RU" smtClean="0"/>
              <a:t>10.12.2018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0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ED9A8-0A21-5B43-A163-EB43458F19C9}" type="datetime1">
              <a:rPr lang="ru-RU" smtClean="0"/>
              <a:t>10.12.2018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38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6F27-87C4-D94E-94D4-032CFCB30197}" type="datetime1">
              <a:rPr lang="ru-RU" smtClean="0"/>
              <a:t>10.12.2018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86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6ED0B-A818-3D4A-9953-104FE3686937}" type="datetime1">
              <a:rPr lang="ru-RU" smtClean="0"/>
              <a:t>10.12.2018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49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8FD4-B51A-9242-BC46-1C2E6F294DA7}" type="datetime1">
              <a:rPr lang="ru-RU" smtClean="0"/>
              <a:t>10.12.2018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06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D3F6-71AF-9641-BDA9-9C86C8364F6F}" type="datetime1">
              <a:rPr lang="ru-RU" smtClean="0"/>
              <a:t>10.12.2018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14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33E5-9031-604A-833A-61097AC1C73C}" type="datetime1">
              <a:rPr lang="ru-RU" smtClean="0"/>
              <a:t>10.12.2018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32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9427-5167-284B-B2DD-A535AF6D0157}" type="datetime1">
              <a:rPr lang="ru-RU" smtClean="0"/>
              <a:t>10.12.2018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36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30E4-4C4A-6A44-ADEB-A9DD889DB512}" type="datetime1">
              <a:rPr lang="ru-RU" smtClean="0"/>
              <a:t>10.12.2018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74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4EB3-7DE2-6541-BCB1-58C80DDC52CE}" type="datetime1">
              <a:rPr lang="ru-RU" smtClean="0"/>
              <a:t>10.12.2018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3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EFA3C-5326-CE42-B9A9-40129EFA1E0E}" type="datetime1">
              <a:rPr lang="ru-RU" smtClean="0"/>
              <a:t>10.12.2018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9B6CF-4DAE-954F-98E4-7A04FC9867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52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265"/>
            <a:ext cx="12192000" cy="480946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940843"/>
            <a:ext cx="9144000" cy="992794"/>
          </a:xfrm>
        </p:spPr>
        <p:txBody>
          <a:bodyPr/>
          <a:lstStyle/>
          <a:p>
            <a:r>
              <a:rPr lang="ru-RU" dirty="0" smtClean="0">
                <a:latin typeface="Baloo" charset="0"/>
                <a:ea typeface="Baloo" charset="0"/>
                <a:cs typeface="Baloo" charset="0"/>
              </a:rPr>
              <a:t>Бот для</a:t>
            </a:r>
            <a:endParaRPr lang="ru-RU" dirty="0">
              <a:latin typeface="Baloo" charset="0"/>
              <a:ea typeface="Baloo" charset="0"/>
              <a:cs typeface="Baloo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468716"/>
            <a:ext cx="9144000" cy="445980"/>
          </a:xfrm>
        </p:spPr>
        <p:txBody>
          <a:bodyPr/>
          <a:lstStyle/>
          <a:p>
            <a:r>
              <a:rPr lang="ru-RU" dirty="0" smtClean="0"/>
              <a:t>Курсовая работа, студента </a:t>
            </a:r>
            <a:r>
              <a:rPr lang="ru-RU" dirty="0" err="1" smtClean="0"/>
              <a:t>Алефирова</a:t>
            </a:r>
            <a:r>
              <a:rPr lang="ru-RU" dirty="0" smtClean="0"/>
              <a:t> В.И. ИУ8-32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65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loo" charset="0"/>
                <a:ea typeface="Baloo" charset="0"/>
                <a:cs typeface="Baloo" charset="0"/>
              </a:rPr>
              <a:t>Немного истории </a:t>
            </a:r>
            <a:r>
              <a:rPr lang="en-US" dirty="0" smtClean="0">
                <a:latin typeface="Baloo" charset="0"/>
                <a:ea typeface="Baloo" charset="0"/>
                <a:cs typeface="Baloo" charset="0"/>
              </a:rPr>
              <a:t>Slack:</a:t>
            </a:r>
            <a:endParaRPr lang="ru-RU" dirty="0">
              <a:latin typeface="Baloo" charset="0"/>
              <a:ea typeface="Baloo" charset="0"/>
              <a:cs typeface="Baloo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Корпоративный </a:t>
            </a:r>
            <a:r>
              <a:rPr lang="ru-RU" sz="2400" dirty="0"/>
              <a:t>мессенджер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r>
              <a:rPr lang="ru-RU" sz="2400" dirty="0" smtClean="0"/>
              <a:t> </a:t>
            </a:r>
            <a:r>
              <a:rPr lang="ru-RU" sz="2400" dirty="0"/>
              <a:t>Запущен в тестовом режиме в августе 2013 года, публичный релиз состоялся 12 февраля 2014. В первый день тестирования зарегистрировались 8 тысяч компаний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r>
              <a:rPr lang="ru-RU" sz="2400" dirty="0" smtClean="0"/>
              <a:t> </a:t>
            </a:r>
            <a:r>
              <a:rPr lang="ru-RU" sz="2400" dirty="0"/>
              <a:t>По данным компании на июнь 2015, </a:t>
            </a:r>
            <a:r>
              <a:rPr lang="ru-RU" sz="2400" dirty="0" err="1"/>
              <a:t>Slack</a:t>
            </a:r>
            <a:r>
              <a:rPr lang="ru-RU" sz="2400" dirty="0"/>
              <a:t> ежедневно используют 1,1 миллиона пользователей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r>
              <a:rPr lang="ru-RU" sz="2400" dirty="0" smtClean="0"/>
              <a:t> </a:t>
            </a:r>
            <a:r>
              <a:rPr lang="ru-RU" sz="2400" dirty="0" err="1"/>
              <a:t>Slack</a:t>
            </a:r>
            <a:r>
              <a:rPr lang="ru-RU" sz="2400" dirty="0"/>
              <a:t> стал самым быстрорастущим бизнес-приложением в истории.</a:t>
            </a:r>
          </a:p>
          <a:p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2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0225"/>
            <a:ext cx="1977775" cy="197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7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3</a:t>
            </a:fld>
            <a:endParaRPr lang="ru-RU"/>
          </a:p>
        </p:txBody>
      </p:sp>
      <p:pic>
        <p:nvPicPr>
          <p:cNvPr id="5" name="Slack Teams Do Amazing Things — 'Animals!' TV Commercial (60 second).mp4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loo" charset="0"/>
                <a:ea typeface="Baloo" charset="0"/>
                <a:cs typeface="Baloo" charset="0"/>
              </a:rPr>
              <a:t>Ну и конечно же об </a:t>
            </a:r>
            <a:r>
              <a:rPr lang="en-US" dirty="0" err="1" smtClean="0">
                <a:latin typeface="Baloo" charset="0"/>
                <a:ea typeface="Baloo" charset="0"/>
                <a:cs typeface="Baloo" charset="0"/>
              </a:rPr>
              <a:t>Dialogflow</a:t>
            </a:r>
            <a:r>
              <a:rPr lang="en-US" dirty="0" smtClean="0">
                <a:latin typeface="Baloo" charset="0"/>
                <a:ea typeface="Baloo" charset="0"/>
                <a:cs typeface="Baloo" charset="0"/>
              </a:rPr>
              <a:t>:</a:t>
            </a:r>
            <a:endParaRPr lang="ru-RU" dirty="0">
              <a:latin typeface="Baloo" charset="0"/>
              <a:ea typeface="Baloo" charset="0"/>
              <a:cs typeface="Baloo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Дает пользователям новые способы взаимодействия с вашим продуктом, создавая привлекательные голосовые и текстовые разговорные интерфейсы, такие как голосовые приложения и чат-боты, работающие на AI. Общайтесь с пользователями вашего сайта, мобильного приложения, </a:t>
            </a:r>
            <a:r>
              <a:rPr lang="ru-RU" dirty="0" err="1" smtClean="0"/>
              <a:t>Google</a:t>
            </a:r>
            <a:r>
              <a:rPr lang="ru-RU" dirty="0" smtClean="0"/>
              <a:t> </a:t>
            </a:r>
            <a:r>
              <a:rPr lang="ru-RU" dirty="0" err="1" smtClean="0"/>
              <a:t>Assistant</a:t>
            </a:r>
            <a:r>
              <a:rPr lang="ru-RU" dirty="0" smtClean="0"/>
              <a:t>, </a:t>
            </a:r>
            <a:r>
              <a:rPr lang="ru-RU" dirty="0" err="1" smtClean="0"/>
              <a:t>Amazon</a:t>
            </a:r>
            <a:r>
              <a:rPr lang="ru-RU" dirty="0" smtClean="0"/>
              <a:t> </a:t>
            </a:r>
            <a:r>
              <a:rPr lang="ru-RU" dirty="0" err="1" smtClean="0"/>
              <a:t>Alexa</a:t>
            </a:r>
            <a:r>
              <a:rPr lang="ru-RU" dirty="0" smtClean="0"/>
              <a:t>, </a:t>
            </a:r>
            <a:r>
              <a:rPr lang="ru-RU" dirty="0" err="1" smtClean="0"/>
              <a:t>Facebook</a:t>
            </a:r>
            <a:r>
              <a:rPr lang="ru-RU" dirty="0" smtClean="0"/>
              <a:t> </a:t>
            </a:r>
            <a:r>
              <a:rPr lang="ru-RU" dirty="0" err="1" smtClean="0"/>
              <a:t>Messenger</a:t>
            </a:r>
            <a:r>
              <a:rPr lang="ru-RU" dirty="0" smtClean="0"/>
              <a:t> и других популярных платформ и устройств.</a:t>
            </a:r>
          </a:p>
          <a:p>
            <a:r>
              <a:rPr lang="ru-RU" dirty="0" smtClean="0"/>
              <a:t>С его помощью и был создан бот 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4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11129"/>
            <a:ext cx="5051461" cy="214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228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Baloo" charset="0"/>
                <a:ea typeface="Baloo" charset="0"/>
                <a:cs typeface="Baloo" charset="0"/>
              </a:rPr>
              <a:t>@</a:t>
            </a:r>
            <a:r>
              <a:rPr lang="en-US" dirty="0" err="1" smtClean="0">
                <a:latin typeface="Baloo" charset="0"/>
                <a:ea typeface="Baloo" charset="0"/>
                <a:cs typeface="Baloo" charset="0"/>
              </a:rPr>
              <a:t>Travel_BOT</a:t>
            </a:r>
            <a:r>
              <a:rPr lang="en-US" dirty="0" smtClean="0">
                <a:latin typeface="Baloo" charset="0"/>
                <a:ea typeface="Baloo" charset="0"/>
                <a:cs typeface="Baloo" charset="0"/>
              </a:rPr>
              <a:t/>
            </a:r>
            <a:br>
              <a:rPr lang="en-US" dirty="0" smtClean="0">
                <a:latin typeface="Baloo" charset="0"/>
                <a:ea typeface="Baloo" charset="0"/>
                <a:cs typeface="Baloo" charset="0"/>
              </a:rPr>
            </a:br>
            <a:r>
              <a:rPr lang="ru-RU" sz="3600" dirty="0" smtClean="0">
                <a:latin typeface="Baloo" charset="0"/>
                <a:ea typeface="Baloo" charset="0"/>
                <a:cs typeface="Baloo" charset="0"/>
              </a:rPr>
              <a:t>На что же способен я ?</a:t>
            </a:r>
            <a:r>
              <a:rPr lang="en-US" dirty="0" smtClean="0">
                <a:latin typeface="Baloo" charset="0"/>
                <a:ea typeface="Baloo" charset="0"/>
                <a:cs typeface="Baloo" charset="0"/>
              </a:rPr>
              <a:t> </a:t>
            </a:r>
            <a:endParaRPr lang="ru-RU" dirty="0">
              <a:latin typeface="Baloo" charset="0"/>
              <a:ea typeface="Baloo" charset="0"/>
              <a:cs typeface="Baloo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531" y="1847849"/>
            <a:ext cx="4351338" cy="435133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5</a:t>
            </a:fld>
            <a:endParaRPr 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1015"/>
            <a:ext cx="2485007" cy="248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4675" y="2781015"/>
            <a:ext cx="47626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dirty="0" smtClean="0"/>
              <a:t>Дружелюбность, мой главный конек.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 smtClean="0"/>
              <a:t> С моей помощью твой тур-агент найдет </a:t>
            </a:r>
            <a:endParaRPr lang="ru-RU" dirty="0"/>
          </a:p>
          <a:p>
            <a:r>
              <a:rPr lang="ru-RU" dirty="0"/>
              <a:t>б</a:t>
            </a:r>
            <a:r>
              <a:rPr lang="ru-RU" dirty="0" smtClean="0"/>
              <a:t>ыстрее тебе путевку.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 smtClean="0"/>
              <a:t>Способна собирать твои данные, и с </a:t>
            </a:r>
          </a:p>
          <a:p>
            <a:r>
              <a:rPr lang="ru-RU" dirty="0"/>
              <a:t>у</a:t>
            </a:r>
            <a:r>
              <a:rPr lang="ru-RU" dirty="0" smtClean="0"/>
              <a:t>довольствием выслушаю твои предпочтения.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 smtClean="0"/>
              <a:t> С легкостью передом твои данные, чтобы </a:t>
            </a:r>
          </a:p>
          <a:p>
            <a:r>
              <a:rPr lang="ru-RU" dirty="0"/>
              <a:t>ч</a:t>
            </a:r>
            <a:r>
              <a:rPr lang="ru-RU" dirty="0" smtClean="0"/>
              <a:t>тобы в скором времени, с тобой связался</a:t>
            </a:r>
          </a:p>
          <a:p>
            <a:r>
              <a:rPr lang="ru-RU" dirty="0"/>
              <a:t>н</a:t>
            </a:r>
            <a:r>
              <a:rPr lang="ru-RU" dirty="0" smtClean="0"/>
              <a:t>аш менеджер.</a:t>
            </a:r>
          </a:p>
        </p:txBody>
      </p:sp>
    </p:spTree>
    <p:extLst>
      <p:ext uri="{BB962C8B-B14F-4D97-AF65-F5344CB8AC3E}">
        <p14:creationId xmlns:p14="http://schemas.microsoft.com/office/powerpoint/2010/main" val="1143432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 !</a:t>
            </a:r>
            <a:br>
              <a:rPr lang="ru-RU" dirty="0" smtClean="0"/>
            </a:br>
            <a:r>
              <a:rPr lang="ru-RU" sz="2400" dirty="0" smtClean="0"/>
              <a:t>-Да, это конец )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9B6CF-4DAE-954F-98E4-7A04FC986755}" type="slidenum">
              <a:rPr lang="ru-RU" smtClean="0"/>
              <a:t>6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690688"/>
            <a:ext cx="7086600" cy="47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4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195</Words>
  <Application>Microsoft Macintosh PowerPoint</Application>
  <PresentationFormat>Широкоэкранный</PresentationFormat>
  <Paragraphs>27</Paragraphs>
  <Slides>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Baloo</vt:lpstr>
      <vt:lpstr>Calibri</vt:lpstr>
      <vt:lpstr>Calibri Light</vt:lpstr>
      <vt:lpstr>Тема Office</vt:lpstr>
      <vt:lpstr>Бот для</vt:lpstr>
      <vt:lpstr>Немного истории Slack:</vt:lpstr>
      <vt:lpstr>Презентация PowerPoint</vt:lpstr>
      <vt:lpstr>Ну и конечно же об Dialogflow:</vt:lpstr>
      <vt:lpstr>@Travel_BOT На что же способен я ? </vt:lpstr>
      <vt:lpstr>Спасибо за внимание ! -Да, это конец 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 для</dc:title>
  <dc:creator>Пользователь Microsoft Office</dc:creator>
  <cp:lastModifiedBy>Пользователь Microsoft Office</cp:lastModifiedBy>
  <cp:revision>6</cp:revision>
  <dcterms:created xsi:type="dcterms:W3CDTF">2018-12-10T02:59:31Z</dcterms:created>
  <dcterms:modified xsi:type="dcterms:W3CDTF">2018-12-10T20:23:27Z</dcterms:modified>
</cp:coreProperties>
</file>